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308" r:id="rId3"/>
    <p:sldId id="292" r:id="rId4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4486" autoAdjust="0"/>
  </p:normalViewPr>
  <p:slideViewPr>
    <p:cSldViewPr>
      <p:cViewPr>
        <p:scale>
          <a:sx n="62" d="100"/>
          <a:sy n="62" d="100"/>
        </p:scale>
        <p:origin x="-2610" y="-12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00092-1F22-4E68-8878-1B7DAD338146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393A9-51EA-445B-AE8A-513A78CF2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88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backup\桌面\PPT_画板 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9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923753" y="6492856"/>
            <a:ext cx="1285709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663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332" y="233364"/>
            <a:ext cx="1609515" cy="464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 userDrawn="1"/>
        </p:nvCxnSpPr>
        <p:spPr>
          <a:xfrm>
            <a:off x="2066656" y="427405"/>
            <a:ext cx="9771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9447174" y="6492856"/>
            <a:ext cx="2743240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519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backup\桌面\PPT-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6"/>
            <a:ext cx="12209461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447174" y="6492856"/>
            <a:ext cx="2743240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8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758" y="2420888"/>
            <a:ext cx="11665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“万和杯”</a:t>
            </a:r>
            <a:r>
              <a:rPr lang="en-US" altLang="zh-CN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2024</a:t>
            </a: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年科技追“新”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大赛</a:t>
            </a:r>
            <a:r>
              <a:rPr lang="en-US" altLang="zh-CN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—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设计类</a:t>
            </a:r>
          </a:p>
        </p:txBody>
      </p:sp>
      <p:sp>
        <p:nvSpPr>
          <p:cNvPr id="3" name="矩形 2"/>
          <p:cNvSpPr/>
          <p:nvPr/>
        </p:nvSpPr>
        <p:spPr>
          <a:xfrm>
            <a:off x="3124994" y="4581128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团队成员：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" panose="020B060402020209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758" y="3562563"/>
            <a:ext cx="1166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作品名称：</a:t>
            </a:r>
          </a:p>
        </p:txBody>
      </p:sp>
    </p:spTree>
    <p:extLst>
      <p:ext uri="{BB962C8B-B14F-4D97-AF65-F5344CB8AC3E}">
        <p14:creationId xmlns:p14="http://schemas.microsoft.com/office/powerpoint/2010/main" val="24112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3158" y="1316667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作品介绍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燕尾形 10"/>
          <p:cNvSpPr/>
          <p:nvPr/>
        </p:nvSpPr>
        <p:spPr>
          <a:xfrm>
            <a:off x="3286895" y="1316667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01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748921" y="1916832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63158" y="2378785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创新性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3286895" y="2378785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02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3748921" y="2978950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63158" y="3440903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美学效果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3286895" y="3440903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03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748921" y="4041068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63158" y="4503021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交互性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燕尾形 24"/>
          <p:cNvSpPr/>
          <p:nvPr/>
        </p:nvSpPr>
        <p:spPr>
          <a:xfrm>
            <a:off x="3286895" y="4503021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04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3748921" y="5103186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63158" y="5565139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经济性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燕尾形 28"/>
          <p:cNvSpPr/>
          <p:nvPr/>
        </p:nvSpPr>
        <p:spPr>
          <a:xfrm>
            <a:off x="3286895" y="5565139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05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3748921" y="6165304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8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9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31</Words>
  <Application>Microsoft Office PowerPoint</Application>
  <PresentationFormat>自定义</PresentationFormat>
  <Paragraphs>15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张国伟</dc:creator>
  <cp:lastModifiedBy>张国伟</cp:lastModifiedBy>
  <cp:revision>187</cp:revision>
  <dcterms:created xsi:type="dcterms:W3CDTF">2024-02-22T05:29:29Z</dcterms:created>
  <dcterms:modified xsi:type="dcterms:W3CDTF">2024-04-01T03:13:56Z</dcterms:modified>
</cp:coreProperties>
</file>